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Montserrat Black"/>
      <p:regular r:id="rId14"/>
    </p:embeddedFont>
    <p:embeddedFont>
      <p:font typeface="Montserrat Black"/>
      <p:regular r:id="rId15"/>
    </p:embeddedFont>
    <p:embeddedFont>
      <p:font typeface="Inconsolata"/>
      <p:regular r:id="rId16"/>
    </p:embeddedFont>
    <p:embeddedFont>
      <p:font typeface="Inconsolata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Le Voyage du Petit Prince : Une Épopée Interactive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Embarquez pour une aventure enchantée, une adaptation ludique et poétique du chef-d'œuvre intemporel de Saint-Exupéry. Les jeunes développeurs créatifs et éducateurs trouveront ici une source d'inspiration pour des projets interactifs pour enfants.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0801" y="1117044"/>
            <a:ext cx="7483792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Protéger la Planète du Petit Prince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90801" y="1906548"/>
            <a:ext cx="7762399" cy="1814274"/>
          </a:xfrm>
          <a:prstGeom prst="roundRect">
            <a:avLst>
              <a:gd name="adj" fmla="val 504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713661" y="1929408"/>
            <a:ext cx="789503" cy="1768554"/>
          </a:xfrm>
          <a:prstGeom prst="rect">
            <a:avLst/>
          </a:prstGeom>
          <a:solidFill>
            <a:srgbClr val="F8ECE4"/>
          </a:solidFill>
          <a:ln/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956548" y="2628662"/>
            <a:ext cx="295989" cy="370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700451" y="2126694"/>
            <a:ext cx="336053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Le Concept Pédagogique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700451" y="2553414"/>
            <a:ext cx="6532602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Aidez le Petit Prince à défendre sa petite planète contre l'invasion des baobabs, un défi qui stimule la réflexion et la réactivité.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90801" y="3918109"/>
            <a:ext cx="7762399" cy="1498521"/>
          </a:xfrm>
          <a:prstGeom prst="roundRect">
            <a:avLst>
              <a:gd name="adj" fmla="val 610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713661" y="3940969"/>
            <a:ext cx="789503" cy="1452801"/>
          </a:xfrm>
          <a:prstGeom prst="rect">
            <a:avLst/>
          </a:prstGeom>
          <a:solidFill>
            <a:srgbClr val="F8ECE4"/>
          </a:solidFill>
          <a:ln/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56548" y="4482346"/>
            <a:ext cx="295989" cy="370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700451" y="4138255"/>
            <a:ext cx="246745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L'Objectif Ludique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700451" y="4564975"/>
            <a:ext cx="6532602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Chaque action de l'enfant contribue à la victoire, lui permettant ainsi de guider le Prince vers sa bien-aimée Rose.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90801" y="5613916"/>
            <a:ext cx="7762399" cy="1498521"/>
          </a:xfrm>
          <a:prstGeom prst="roundRect">
            <a:avLst>
              <a:gd name="adj" fmla="val 610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713661" y="5636776"/>
            <a:ext cx="789503" cy="1452801"/>
          </a:xfrm>
          <a:prstGeom prst="rect">
            <a:avLst/>
          </a:prstGeom>
          <a:solidFill>
            <a:srgbClr val="F8ECE4"/>
          </a:solidFill>
          <a:ln/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6" name="Text 13"/>
          <p:cNvSpPr/>
          <p:nvPr/>
        </p:nvSpPr>
        <p:spPr>
          <a:xfrm>
            <a:off x="956548" y="6178153"/>
            <a:ext cx="295989" cy="370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4"/>
          <p:cNvSpPr/>
          <p:nvPr/>
        </p:nvSpPr>
        <p:spPr>
          <a:xfrm>
            <a:off x="1700451" y="5834063"/>
            <a:ext cx="246745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L'Esprit Poétique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1700451" y="6260783"/>
            <a:ext cx="6532602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Une expérience qui allie le plaisir du jeu à la profondeur narrative du livre original, touchant le cœur et l'imagination.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84471" y="506968"/>
            <a:ext cx="11661338" cy="921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L'Univers Graphique : Quand la Géométrie Raconte une Histoire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1484471" y="1912620"/>
            <a:ext cx="5605701" cy="2478762"/>
          </a:xfrm>
          <a:prstGeom prst="roundRect">
            <a:avLst>
              <a:gd name="adj" fmla="val 36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6510" dir="2700000">
              <a:srgbClr val="151617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676400" y="2104549"/>
            <a:ext cx="553045" cy="553045"/>
          </a:xfrm>
          <a:prstGeom prst="roundRect">
            <a:avLst>
              <a:gd name="adj" fmla="val 16532263"/>
            </a:avLst>
          </a:prstGeom>
          <a:solidFill>
            <a:srgbClr val="151617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28443" y="2256592"/>
            <a:ext cx="248841" cy="2488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76400" y="2841903"/>
            <a:ext cx="3106817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Primitives Géométriques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676400" y="3314343"/>
            <a:ext cx="5221843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Fidèle au style minimaliste de Saint-Exupéry, l'univers est entièrement construit à partir de formes géométriques simples, pour une esthétique épurée.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1484471" y="4575691"/>
            <a:ext cx="5605701" cy="2478762"/>
          </a:xfrm>
          <a:prstGeom prst="roundRect">
            <a:avLst>
              <a:gd name="adj" fmla="val 36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6510" dir="270000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1676400" y="4767620"/>
            <a:ext cx="553045" cy="553045"/>
          </a:xfrm>
          <a:prstGeom prst="roundRect">
            <a:avLst>
              <a:gd name="adj" fmla="val 16532263"/>
            </a:avLst>
          </a:prstGeom>
          <a:solidFill>
            <a:srgbClr val="151617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8443" y="4919663"/>
            <a:ext cx="248841" cy="24884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676400" y="5504974"/>
            <a:ext cx="3229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La Courbure de la Planète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1676400" y="5977414"/>
            <a:ext cx="5221843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La trigonométrie est utilisée de manière créative pour simuler la courbure de la planète, donnant vie au sol sous les pieds du Petit Prince.</a:t>
            </a:r>
            <a:endParaRPr lang="en-US" sz="14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7610" y="1912620"/>
            <a:ext cx="5605701" cy="56057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329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3476625"/>
            <a:ext cx="12511683" cy="526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Interactions &amp; Gameplay : L'Enfant au Cœur de l'Action</a:t>
            </a:r>
            <a:endParaRPr lang="en-US" sz="3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35" y="4318992"/>
            <a:ext cx="4385310" cy="842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7857" y="5372100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Clic pour Sauver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947857" y="5827395"/>
            <a:ext cx="3964067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 simple clic suffit pour envoyer des moutons, gardiens de l'équilibre, dévorer les baobabs menaçants.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45" y="4318992"/>
            <a:ext cx="4385310" cy="842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33167" y="5372100"/>
            <a:ext cx="301502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Barre de Progression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5333167" y="5827395"/>
            <a:ext cx="3964067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Une barre visuelle indique la progression vers la victoire, offrant un feedback immédiat et engageant.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7855" y="4318992"/>
            <a:ext cx="4385310" cy="842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8477" y="5372100"/>
            <a:ext cx="2692837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Victoire ou Défaite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718477" y="5827395"/>
            <a:ext cx="3964067" cy="1347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Chaque session se termine par un écran clair de victoire ou de défaite, renforçant l'impact des choix du joueur.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41809" y="537210"/>
            <a:ext cx="9897666" cy="487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Défis Techniques : Le Voyage Spatial du Prince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1809" y="1537454"/>
            <a:ext cx="5935266" cy="5935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0945" y="1493520"/>
            <a:ext cx="5935266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 voyage final du Petit Prince, qui le mène vers la planète de sa Rose, est une prouesse technique simple mais efficace.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560945" y="2293977"/>
            <a:ext cx="5935266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Variable offsetCamera 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Une variable clé pour simuler le mouvement continu de l'univers.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60945" y="2987040"/>
            <a:ext cx="5935266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Fonction translate() 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Utilisée pour décaler l'intégralité de la scène, créant l'illusion d'un mouvement fluide et sans fin vers la destination finale.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779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 : La Poésie en Code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871907"/>
            <a:ext cx="7556421" cy="1685092"/>
          </a:xfrm>
          <a:prstGeom prst="roundRect">
            <a:avLst>
              <a:gd name="adj" fmla="val 3230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14624" y="3106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La Lettre Étoilée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9675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Au-delà du code, le projet est une lettre d'amour qui parcourt les étoiles, un hommage interactif à l'œuvre de Saint-Exupéry.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783812"/>
            <a:ext cx="7556421" cy="2047994"/>
          </a:xfrm>
          <a:prstGeom prst="roundRect">
            <a:avLst>
              <a:gd name="adj" fmla="val 2658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514624" y="50182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Une Ode au Rêve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5508665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Ce projet démontre qu'un jeu peut être à la fois pédagogique, technique et profondément poétique, invitant à la contemplation.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41809" y="537210"/>
            <a:ext cx="9520714" cy="487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L'Avenir du Voyage : Possibilités d'Expansion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1809" y="1537454"/>
            <a:ext cx="5935266" cy="5935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0945" y="1493520"/>
            <a:ext cx="5935266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Ambiance Sonore 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L'ajout d'une musique douce et immersive enrichirait l'expérience, transportant davantage le joueur dans l'univers du Petit Prince.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560945" y="2499003"/>
            <a:ext cx="5935266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Nouveaux Obstacles 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Introduire de nouveaux types d'obstacles et d'interactions pourrait diversifier le gameplay et maintenir l'engagement.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60945" y="3504486"/>
            <a:ext cx="5935266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Étoiles Interactives 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Pourquoi pas des étoiles cliquables révélant des citations du livre, fusionnant le jeu et la lecture ?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2026-01-15T00:09:41Z</dcterms:created>
  <dcterms:modified xsi:type="dcterms:W3CDTF">2026-01-15T00:09:41Z</dcterms:modified>
</cp:coreProperties>
</file>